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618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2E38A-87CA-4F87-9A3E-00FB6589F0F9}" type="datetimeFigureOut">
              <a:rPr lang="it-IT" smtClean="0"/>
              <a:t>30/04/2020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E88-DDDA-4435-8EAB-E0398C4848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6900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2E38A-87CA-4F87-9A3E-00FB6589F0F9}" type="datetimeFigureOut">
              <a:rPr lang="it-IT" smtClean="0"/>
              <a:t>30/04/2020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E88-DDDA-4435-8EAB-E0398C4848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56723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2E38A-87CA-4F87-9A3E-00FB6589F0F9}" type="datetimeFigureOut">
              <a:rPr lang="it-IT" smtClean="0"/>
              <a:t>30/04/2020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E88-DDDA-4435-8EAB-E0398C4848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88778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2E38A-87CA-4F87-9A3E-00FB6589F0F9}" type="datetimeFigureOut">
              <a:rPr lang="it-IT" smtClean="0"/>
              <a:t>30/04/2020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E88-DDDA-4435-8EAB-E0398C4848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81716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2E38A-87CA-4F87-9A3E-00FB6589F0F9}" type="datetimeFigureOut">
              <a:rPr lang="it-IT" smtClean="0"/>
              <a:t>30/04/2020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E88-DDDA-4435-8EAB-E0398C4848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912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2E38A-87CA-4F87-9A3E-00FB6589F0F9}" type="datetimeFigureOut">
              <a:rPr lang="it-IT" smtClean="0"/>
              <a:t>30/04/2020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E88-DDDA-4435-8EAB-E0398C4848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1950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2E38A-87CA-4F87-9A3E-00FB6589F0F9}" type="datetimeFigureOut">
              <a:rPr lang="it-IT" smtClean="0"/>
              <a:t>30/04/2020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E88-DDDA-4435-8EAB-E0398C4848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10301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2E38A-87CA-4F87-9A3E-00FB6589F0F9}" type="datetimeFigureOut">
              <a:rPr lang="it-IT" smtClean="0"/>
              <a:t>30/04/2020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E88-DDDA-4435-8EAB-E0398C4848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2677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2E38A-87CA-4F87-9A3E-00FB6589F0F9}" type="datetimeFigureOut">
              <a:rPr lang="it-IT" smtClean="0"/>
              <a:t>30/04/2020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E88-DDDA-4435-8EAB-E0398C4848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94935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2E38A-87CA-4F87-9A3E-00FB6589F0F9}" type="datetimeFigureOut">
              <a:rPr lang="it-IT" smtClean="0"/>
              <a:t>30/04/2020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E88-DDDA-4435-8EAB-E0398C4848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1242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2E38A-87CA-4F87-9A3E-00FB6589F0F9}" type="datetimeFigureOut">
              <a:rPr lang="it-IT" smtClean="0"/>
              <a:t>30/04/2020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E88-DDDA-4435-8EAB-E0398C4848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93895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32E38A-87CA-4F87-9A3E-00FB6589F0F9}" type="datetimeFigureOut">
              <a:rPr lang="it-IT" smtClean="0"/>
              <a:t>30/04/2020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BF9E88-DDDA-4435-8EAB-E0398C4848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10569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58834" y="-902380"/>
            <a:ext cx="9144000" cy="2387600"/>
          </a:xfrm>
        </p:spPr>
        <p:txBody>
          <a:bodyPr/>
          <a:lstStyle/>
          <a:p>
            <a:r>
              <a:rPr lang="it-IT" dirty="0" smtClean="0"/>
              <a:t>Disegno la mamma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201783" y="6283234"/>
            <a:ext cx="9501051" cy="574765"/>
          </a:xfrm>
        </p:spPr>
        <p:txBody>
          <a:bodyPr>
            <a:normAutofit/>
          </a:bodyPr>
          <a:lstStyle/>
          <a:p>
            <a:r>
              <a:rPr lang="it-IT" dirty="0" err="1" smtClean="0"/>
              <a:t>Ob</a:t>
            </a:r>
            <a:r>
              <a:rPr lang="it-IT" dirty="0" smtClean="0"/>
              <a:t> :Stimolare la </a:t>
            </a:r>
            <a:r>
              <a:rPr lang="it-IT" dirty="0" err="1" smtClean="0"/>
              <a:t>creativita’e</a:t>
            </a:r>
            <a:r>
              <a:rPr lang="it-IT" dirty="0" smtClean="0"/>
              <a:t> l’esperienza grafica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6641202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Disegno la mamma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Disegno la mamma</dc:title>
  <dc:creator>PC</dc:creator>
  <cp:lastModifiedBy>PC</cp:lastModifiedBy>
  <cp:revision>1</cp:revision>
  <dcterms:created xsi:type="dcterms:W3CDTF">2020-04-30T15:24:21Z</dcterms:created>
  <dcterms:modified xsi:type="dcterms:W3CDTF">2020-04-30T15:24:30Z</dcterms:modified>
</cp:coreProperties>
</file>